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608"/>
    <a:srgbClr val="84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9" d="100"/>
          <a:sy n="119" d="100"/>
        </p:scale>
        <p:origin x="418" y="-22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9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3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8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5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5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20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4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4D70-235A-434C-B5F8-7F9B415AFEAE}" type="datetimeFigureOut">
              <a:rPr lang="es-ES" smtClean="0"/>
              <a:t>10/12/2022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 rot="16200000">
            <a:off x="3707742" y="3274682"/>
            <a:ext cx="1830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34193" y="3962223"/>
            <a:ext cx="1258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PRESENTA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46402" y="4494611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DIRECTOR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78015" y="6039028"/>
            <a:ext cx="36004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Cozumel Quintana Roo, México, </a:t>
            </a:r>
            <a:r>
              <a:rPr lang="es-MX" sz="1000" dirty="0">
                <a:solidFill>
                  <a:srgbClr val="004A4A"/>
                </a:solidFill>
                <a:highlight>
                  <a:srgbClr val="FFFF00"/>
                </a:highlight>
                <a:latin typeface="Times Bold" charset="0"/>
              </a:rPr>
              <a:t>mes </a:t>
            </a: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de 2023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78015" y="3249291"/>
            <a:ext cx="3423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Para obtener el grado de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DOCTOR EN DESARROLLO SOSTENIBLE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63046" y="2353139"/>
            <a:ext cx="1830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85219" y="-39132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Caja de DVD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5103561" y="2126748"/>
            <a:ext cx="3749359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103561" y="2904529"/>
            <a:ext cx="3749359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841887" y="1519106"/>
            <a:ext cx="227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rgbClr val="093608"/>
                </a:solidFill>
                <a:latin typeface="Times"/>
                <a:cs typeface="Times"/>
              </a:rPr>
              <a:t>División de Desarrollo Sustentable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03561" y="4866134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314790" y="4868325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10049" y="5452581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321278" y="5454772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50B460-5EE2-4DAA-A6C2-3AC750CB6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7" b="10503"/>
          <a:stretch/>
        </p:blipFill>
        <p:spPr>
          <a:xfrm>
            <a:off x="6118825" y="200650"/>
            <a:ext cx="1689623" cy="13253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C6A5570-1981-48B0-9D12-DE6A8B04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7" b="10503"/>
          <a:stretch/>
        </p:blipFill>
        <p:spPr>
          <a:xfrm>
            <a:off x="1582030" y="4931177"/>
            <a:ext cx="1689623" cy="13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ratulas tesis CD-DVD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20" y="972537"/>
            <a:ext cx="4909810" cy="4912926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94132" y="4321562"/>
            <a:ext cx="1830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85317" y="60092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Dona de CD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485499" y="4314260"/>
            <a:ext cx="4247653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485499" y="4733532"/>
            <a:ext cx="4247653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486150" y="2441108"/>
            <a:ext cx="2152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solidFill>
                  <a:srgbClr val="093608"/>
                </a:solidFill>
                <a:latin typeface="Times"/>
                <a:cs typeface="Times"/>
              </a:rPr>
              <a:t>DIVISIÓN DE DESARROLLO SUSTENTABLE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0B64B5-F7E8-44B5-B3C7-69EF74D6A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7" b="10503"/>
          <a:stretch/>
        </p:blipFill>
        <p:spPr>
          <a:xfrm>
            <a:off x="3717663" y="1115769"/>
            <a:ext cx="1689623" cy="13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ratulas tesis CD-DVD-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4314" r="2967" b="5296"/>
          <a:stretch/>
        </p:blipFill>
        <p:spPr>
          <a:xfrm>
            <a:off x="2287294" y="1203131"/>
            <a:ext cx="4556633" cy="439932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12272" y="2686747"/>
            <a:ext cx="1830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61432" y="3652202"/>
            <a:ext cx="12588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PRESENTA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5318" y="4375921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26447" y="5297108"/>
            <a:ext cx="36004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Cozumel Quintana Roo, México, </a:t>
            </a:r>
            <a:r>
              <a:rPr lang="es-MX" sz="1000" dirty="0">
                <a:solidFill>
                  <a:srgbClr val="004A4A"/>
                </a:solidFill>
                <a:highlight>
                  <a:srgbClr val="FFFF00"/>
                </a:highlight>
                <a:latin typeface="Times Bold" charset="0"/>
              </a:rPr>
              <a:t>mes de 2023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26447" y="3160750"/>
            <a:ext cx="343613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Para obtener el grado de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DOCTOR EN DESARROLLO SOSTENIBLE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85317" y="600927"/>
            <a:ext cx="118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Caja de CD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2485499" y="2680672"/>
            <a:ext cx="4247653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485499" y="3099944"/>
            <a:ext cx="4247653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619501" y="2362893"/>
            <a:ext cx="19907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solidFill>
                  <a:srgbClr val="093608"/>
                </a:solidFill>
                <a:latin typeface="Times"/>
                <a:cs typeface="Times"/>
              </a:rPr>
              <a:t>DIVISIÓN DE DESARROLLO SUSTENTABLE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32760" y="4359293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59039" y="4030140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DIRECTOR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93882" y="4836545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41324" y="4819917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E0029E2-8421-4CA1-89EB-2ED2331E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7" b="10503"/>
          <a:stretch/>
        </p:blipFill>
        <p:spPr>
          <a:xfrm>
            <a:off x="3961432" y="1442574"/>
            <a:ext cx="1179663" cy="9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143</Words>
  <Application>Microsoft Office PowerPoint</Application>
  <PresentationFormat>Carta (216 x 279 mm)</PresentationFormat>
  <Paragraphs>42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</vt:lpstr>
      <vt:lpstr>Times Bold</vt:lpstr>
      <vt:lpstr>Tema de Office</vt:lpstr>
      <vt:lpstr>Presentación de PowerPoint</vt:lpstr>
      <vt:lpstr>Presentación de PowerPoint</vt:lpstr>
      <vt:lpstr>Presentación de PowerPoint</vt:lpstr>
    </vt:vector>
  </TitlesOfParts>
  <Company>Uqroo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Imagen Institucional</dc:creator>
  <cp:lastModifiedBy>Romano Gino Segrado Pavón</cp:lastModifiedBy>
  <cp:revision>21</cp:revision>
  <dcterms:created xsi:type="dcterms:W3CDTF">2015-11-27T14:58:27Z</dcterms:created>
  <dcterms:modified xsi:type="dcterms:W3CDTF">2022-12-10T13:45:12Z</dcterms:modified>
</cp:coreProperties>
</file>